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5177494"/>
            <a:ext cx="7747687" cy="1470455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18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77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7817" y="278627"/>
            <a:ext cx="205662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9558" y="278626"/>
            <a:ext cx="59883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53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30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92" y="2903838"/>
            <a:ext cx="7793896" cy="16586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92" y="4589465"/>
            <a:ext cx="7793896" cy="11687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975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330" y="1585302"/>
            <a:ext cx="4026529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85302"/>
            <a:ext cx="4050180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8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2" y="234778"/>
            <a:ext cx="8241957" cy="11801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44842" y="1581665"/>
            <a:ext cx="4053340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843" y="2505075"/>
            <a:ext cx="4053339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581665"/>
            <a:ext cx="4057649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5764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980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165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574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14" y="321273"/>
            <a:ext cx="29982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3458" y="321273"/>
            <a:ext cx="5128055" cy="57953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921473"/>
            <a:ext cx="2998249" cy="419512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387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659" y="593124"/>
            <a:ext cx="5535827" cy="803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4376" y="1581664"/>
            <a:ext cx="5516110" cy="458435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02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00" y="1606379"/>
            <a:ext cx="8208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5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Нахождение процентов от числа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848600" cy="4495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9 класс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Учитель математики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Земцова В. Я.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E:\Новая папка\дизайн\1579534375_37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7924800" cy="2162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Коррекционное упражнение.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Новая папка\найди отличия\8d80b2518f52a6fbf9247ba43bdbd2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219200"/>
            <a:ext cx="81534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Устные упражнения.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Назовите числа, которые делятся на 1000 без остатка</a:t>
            </a:r>
          </a:p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b="1" dirty="0" smtClean="0"/>
              <a:t>924, 513 000, 642 000,780 , 132 000, 751 300, 8 117 000, 957 500, 514 000, 126 400.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ea typeface="Calibri"/>
              </a:rPr>
              <a:t>Правило умножения и деления  целых чисел  и десятичных дробей на 10 и 100.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/>
              </a:rPr>
              <a:t>Чтобы разделить целое число на 100, нужно отбросить столько нулей, сколько их при числе 100.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/>
              </a:rPr>
              <a:t>Чтобы умножить целое число на 10, нужно добавить столько нулей, сколько их при числе 10.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/>
              </a:rPr>
              <a:t>Чтобы умножить  десятичную дробь на 10, нужно запятую передвинуть вправо  на столько цифр, сколько нулей при единице.</a:t>
            </a: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400" dirty="0" smtClean="0">
                <a:solidFill>
                  <a:srgbClr val="002060"/>
                </a:solidFill>
                <a:ea typeface="Times New Roman"/>
              </a:rPr>
            </a:br>
            <a:endParaRPr lang="ru-RU" sz="2400" dirty="0" smtClean="0">
              <a:solidFill>
                <a:srgbClr val="002060"/>
              </a:solidFill>
              <a:ea typeface="Times New Roman"/>
            </a:endParaRPr>
          </a:p>
          <a:p>
            <a:pPr marL="0" indent="0">
              <a:buNone/>
            </a:pPr>
            <a:endParaRPr lang="ru-RU" altLang="ru-RU" sz="2400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Выполните умножение и деление на 100 и 10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1606379"/>
            <a:ext cx="8295000" cy="4572000"/>
          </a:xfrm>
        </p:spPr>
        <p:txBody>
          <a:bodyPr>
            <a:normAutofit fontScale="62500" lnSpcReduction="20000"/>
          </a:bodyPr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>
              <a:buNone/>
            </a:pPr>
            <a:r>
              <a:rPr lang="ru-RU" sz="6500" b="1" dirty="0" smtClean="0"/>
              <a:t>    35000 : 100                          350*10</a:t>
            </a:r>
          </a:p>
          <a:p>
            <a:pPr fontAlgn="t">
              <a:buNone/>
            </a:pPr>
            <a:r>
              <a:rPr lang="ru-RU" sz="6500" b="1" dirty="0" smtClean="0"/>
              <a:t>    76 500: 100                          765*10</a:t>
            </a:r>
          </a:p>
          <a:p>
            <a:pPr fontAlgn="t">
              <a:buNone/>
            </a:pPr>
            <a:r>
              <a:rPr lang="ru-RU" sz="6500" b="1" dirty="0" smtClean="0"/>
              <a:t>    28150: 100                           281,5*10</a:t>
            </a:r>
          </a:p>
          <a:p>
            <a:pPr fontAlgn="t">
              <a:buNone/>
            </a:pPr>
            <a:r>
              <a:rPr lang="ru-RU" sz="6500" b="1" dirty="0" smtClean="0"/>
              <a:t>    19 965: 100                          199,2*10</a:t>
            </a:r>
          </a:p>
          <a:p>
            <a:pPr fontAlgn="t">
              <a:buNone/>
            </a:pPr>
            <a:r>
              <a:rPr lang="ru-RU" sz="6500" b="1" dirty="0" smtClean="0"/>
              <a:t>    51400:100                             51,4*10</a:t>
            </a:r>
          </a:p>
          <a:p>
            <a:pPr fontAlgn="t">
              <a:buNone/>
            </a:pPr>
            <a:r>
              <a:rPr lang="ru-RU" sz="6500" b="1" smtClean="0"/>
              <a:t>    3450:100                               34,5*10</a:t>
            </a:r>
            <a:endParaRPr lang="ru-RU" sz="6500" b="1" dirty="0" smtClean="0"/>
          </a:p>
          <a:p>
            <a:pPr fontAlgn="t"/>
            <a:endParaRPr lang="ru-RU" b="1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Продолжите начатое правило…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ea typeface="Calibri"/>
              </a:rPr>
              <a:t>Процент – это </a:t>
            </a:r>
            <a:r>
              <a:rPr lang="ru-RU" sz="2800" b="1" dirty="0" smtClean="0">
                <a:ea typeface="Calibri"/>
              </a:rPr>
              <a:t>… сотая часть числа</a:t>
            </a:r>
          </a:p>
          <a:p>
            <a:pPr marL="0" lvl="0" indent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ea typeface="Calibri"/>
              </a:rPr>
              <a:t>Целое число составляет</a:t>
            </a:r>
            <a:r>
              <a:rPr lang="ru-RU" sz="2800" b="1" dirty="0" smtClean="0">
                <a:ea typeface="Calibri"/>
              </a:rPr>
              <a:t> …  100%</a:t>
            </a:r>
          </a:p>
          <a:p>
            <a:pPr marL="0" lvl="0" indent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ea typeface="Calibri"/>
              </a:rPr>
              <a:t>Чтобы найти 1% от числа, нужно это число </a:t>
            </a:r>
            <a:r>
              <a:rPr lang="ru-RU" sz="2800" b="1" dirty="0" smtClean="0">
                <a:ea typeface="Calibri"/>
              </a:rPr>
              <a:t>… разделить на 100</a:t>
            </a:r>
          </a:p>
          <a:p>
            <a:pPr marL="0" lvl="0" indent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ea typeface="Calibri"/>
              </a:rPr>
              <a:t>Чтобы найти несколько процентов числа, нужно это число</a:t>
            </a:r>
            <a:r>
              <a:rPr lang="ru-RU" sz="2800" b="1" dirty="0" smtClean="0">
                <a:ea typeface="Calibri"/>
              </a:rPr>
              <a:t>… разделить на 100 и умножить на число процентов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Решить примеры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08000" cy="5410200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atin typeface="Arial Black" pitchFamily="34" charset="0"/>
              </a:rPr>
              <a:t>№ 861 Найдите.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              15%  от          800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               23%  от     6 700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               78%  от     4 300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               19%  от   12 000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               56%  от   80 900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Все вычисления делать в тетради.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Образец: 15% от 800     800:100*15=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Умножение в столбик 	15*8=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>
              <a:buNone/>
            </a:pPr>
            <a:endParaRPr lang="ru-RU" sz="3200" dirty="0" smtClean="0">
              <a:latin typeface="Arial Black" pitchFamily="34" charset="0"/>
            </a:endParaRPr>
          </a:p>
          <a:p>
            <a:pPr>
              <a:buNone/>
            </a:pP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Звездное небо 1305251755" id="{264D559B-6986-45A6-897C-9B35187E26BD}" vid="{FD71D48B-A647-4F23-8B48-1C9F1023C0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73</TotalTime>
  <Words>245</Words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Тема4</vt:lpstr>
      <vt:lpstr>Нахождение процентов от числа</vt:lpstr>
      <vt:lpstr>Коррекционное упражнение.</vt:lpstr>
      <vt:lpstr>Устные упражнения.</vt:lpstr>
      <vt:lpstr>Выполните умножение и деление на 100 и 10.</vt:lpstr>
      <vt:lpstr>Продолжите начатое правило…</vt:lpstr>
      <vt:lpstr>Решить примеры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19</cp:revision>
  <dcterms:created xsi:type="dcterms:W3CDTF">2020-04-19T17:44:05Z</dcterms:created>
  <dcterms:modified xsi:type="dcterms:W3CDTF">2020-04-20T04:59:16Z</dcterms:modified>
</cp:coreProperties>
</file>